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867CA-118B-44DA-83CE-C58459D1F7FE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995AC-6605-41A6-BCF2-7AEA296179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867CA-118B-44DA-83CE-C58459D1F7FE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995AC-6605-41A6-BCF2-7AEA29617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867CA-118B-44DA-83CE-C58459D1F7FE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995AC-6605-41A6-BCF2-7AEA29617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867CA-118B-44DA-83CE-C58459D1F7FE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995AC-6605-41A6-BCF2-7AEA29617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867CA-118B-44DA-83CE-C58459D1F7FE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995AC-6605-41A6-BCF2-7AEA296179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867CA-118B-44DA-83CE-C58459D1F7FE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995AC-6605-41A6-BCF2-7AEA29617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867CA-118B-44DA-83CE-C58459D1F7FE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995AC-6605-41A6-BCF2-7AEA29617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867CA-118B-44DA-83CE-C58459D1F7FE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995AC-6605-41A6-BCF2-7AEA29617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867CA-118B-44DA-83CE-C58459D1F7FE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995AC-6605-41A6-BCF2-7AEA296179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867CA-118B-44DA-83CE-C58459D1F7FE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995AC-6605-41A6-BCF2-7AEA29617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867CA-118B-44DA-83CE-C58459D1F7FE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1995AC-6605-41A6-BCF2-7AEA296179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18867CA-118B-44DA-83CE-C58459D1F7FE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1995AC-6605-41A6-BCF2-7AEA296179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UP\Downloads\WhatsApp Image 2020-04-24 at 14.55.5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696200" cy="34718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304800"/>
            <a:ext cx="678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200" b="1" dirty="0" smtClean="0">
                <a:latin typeface="Adobe Fan Heiti Std B" pitchFamily="34" charset="-128"/>
                <a:ea typeface="Adobe Fan Heiti Std B" pitchFamily="34" charset="-128"/>
              </a:rPr>
              <a:t>                         </a:t>
            </a:r>
            <a:r>
              <a:rPr lang="en-US" sz="2200" b="1" u="sng" dirty="0" smtClean="0">
                <a:latin typeface="Adobe Fan Heiti Std B" pitchFamily="34" charset="-128"/>
                <a:ea typeface="Adobe Fan Heiti Std B" pitchFamily="34" charset="-128"/>
              </a:rPr>
              <a:t>Covid-19 </a:t>
            </a:r>
            <a:r>
              <a:rPr lang="hi-IN" sz="2200" b="1" u="sng" dirty="0" smtClean="0">
                <a:latin typeface="Adobe Fan Heiti Std B" pitchFamily="34" charset="-128"/>
                <a:ea typeface="Adobe Fan Heiti Std B" pitchFamily="34" charset="-128"/>
              </a:rPr>
              <a:t>इंटीग्रेटेड</a:t>
            </a:r>
            <a:r>
              <a:rPr lang="en-US" sz="2200" b="1" u="sng" dirty="0" smtClean="0">
                <a:latin typeface="Adobe Fan Heiti Std B" pitchFamily="34" charset="-128"/>
                <a:ea typeface="Adobe Fan Heiti Std B" pitchFamily="34" charset="-128"/>
              </a:rPr>
              <a:t>  </a:t>
            </a:r>
            <a:r>
              <a:rPr lang="hi-IN" sz="2200" b="1" u="sng" dirty="0" smtClean="0">
                <a:latin typeface="Adobe Fan Heiti Std B" pitchFamily="34" charset="-128"/>
                <a:ea typeface="Adobe Fan Heiti Std B" pitchFamily="34" charset="-128"/>
              </a:rPr>
              <a:t>वॉर रूम </a:t>
            </a:r>
            <a:endParaRPr lang="en-US" sz="2200" b="1" u="sng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482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dirty="0" smtClean="0"/>
              <a:t>कोरोना के इस भयावह दौर में जिला वाराणसी में एक ही छत के नीचे </a:t>
            </a:r>
            <a:r>
              <a:rPr lang="en-US" dirty="0" err="1" smtClean="0"/>
              <a:t>covid</a:t>
            </a:r>
            <a:r>
              <a:rPr lang="en-US" dirty="0" smtClean="0"/>
              <a:t> 19 </a:t>
            </a:r>
            <a:r>
              <a:rPr lang="hi-IN" dirty="0" smtClean="0"/>
              <a:t>महामारी से लड़ने के लिए </a:t>
            </a:r>
            <a:r>
              <a:rPr lang="hi-IN" b="1" dirty="0" smtClean="0"/>
              <a:t>एकीकृत</a:t>
            </a:r>
            <a:r>
              <a:rPr lang="en-US" b="1" dirty="0" smtClean="0"/>
              <a:t> </a:t>
            </a:r>
            <a:r>
              <a:rPr lang="hi-IN" b="1" dirty="0" smtClean="0"/>
              <a:t>कमांड</a:t>
            </a:r>
            <a:r>
              <a:rPr lang="en-US" b="1" dirty="0" smtClean="0"/>
              <a:t> </a:t>
            </a:r>
            <a:r>
              <a:rPr lang="hi-IN" b="1" dirty="0" smtClean="0"/>
              <a:t>सेंटर </a:t>
            </a:r>
            <a:r>
              <a:rPr lang="hi-IN" dirty="0" smtClean="0"/>
              <a:t>कार्यरत है</a:t>
            </a:r>
            <a:r>
              <a:rPr lang="en-US" dirty="0" smtClean="0"/>
              <a:t>,</a:t>
            </a:r>
            <a:r>
              <a:rPr lang="hi-IN" dirty="0" smtClean="0"/>
              <a:t> जिसके अंतर्गत</a:t>
            </a:r>
            <a:r>
              <a:rPr lang="en-US" dirty="0" smtClean="0"/>
              <a:t> </a:t>
            </a:r>
            <a:r>
              <a:rPr lang="hi-IN" dirty="0" smtClean="0"/>
              <a:t>पूरे शहर में निगरानी</a:t>
            </a:r>
            <a:r>
              <a:rPr lang="en-US" dirty="0" smtClean="0"/>
              <a:t> </a:t>
            </a:r>
            <a:r>
              <a:rPr lang="hi-IN" dirty="0" smtClean="0"/>
              <a:t>के</a:t>
            </a:r>
            <a:r>
              <a:rPr lang="en-US" dirty="0" smtClean="0"/>
              <a:t> </a:t>
            </a:r>
            <a:r>
              <a:rPr lang="hi-IN" dirty="0" smtClean="0"/>
              <a:t>लिए </a:t>
            </a:r>
            <a:r>
              <a:rPr lang="hi-IN" b="1" dirty="0" smtClean="0"/>
              <a:t>ड्रोन</a:t>
            </a:r>
            <a:r>
              <a:rPr lang="hi-IN" dirty="0" smtClean="0"/>
              <a:t> का इस्तेमाल हो रहा है वही लगातार </a:t>
            </a:r>
            <a:r>
              <a:rPr lang="hi-IN" b="1" dirty="0" smtClean="0"/>
              <a:t>फ़ोन कालिंग</a:t>
            </a:r>
            <a:r>
              <a:rPr lang="en-US" dirty="0" smtClean="0"/>
              <a:t> </a:t>
            </a:r>
            <a:r>
              <a:rPr lang="hi-IN" dirty="0" smtClean="0"/>
              <a:t>के माध्यम से लोगो की ज़रूरतों को पूरा करते हुए उनकी सहायता भी की जा रही है</a:t>
            </a:r>
            <a:r>
              <a:rPr lang="en-US" dirty="0" smtClean="0"/>
              <a:t>, </a:t>
            </a:r>
            <a:r>
              <a:rPr lang="hi-IN" dirty="0" smtClean="0"/>
              <a:t>तथा ये खासकर ध्यान दिया जा रहा है कि</a:t>
            </a:r>
            <a:r>
              <a:rPr lang="en-US" dirty="0" smtClean="0"/>
              <a:t> </a:t>
            </a:r>
            <a:r>
              <a:rPr lang="hi-IN" dirty="0" smtClean="0"/>
              <a:t>आम</a:t>
            </a:r>
            <a:r>
              <a:rPr lang="en-US" dirty="0" smtClean="0"/>
              <a:t> </a:t>
            </a:r>
            <a:r>
              <a:rPr lang="hi-IN" dirty="0" smtClean="0"/>
              <a:t>जन</a:t>
            </a:r>
            <a:r>
              <a:rPr lang="en-US" dirty="0" smtClean="0"/>
              <a:t> </a:t>
            </a:r>
            <a:r>
              <a:rPr lang="hi-IN" dirty="0" smtClean="0"/>
              <a:t>किसी भी प्रकार के भ्रम में न पड़ें और </a:t>
            </a:r>
            <a:r>
              <a:rPr lang="en-US" dirty="0" smtClean="0"/>
              <a:t>COVID 19 </a:t>
            </a:r>
            <a:r>
              <a:rPr lang="hi-IN" dirty="0" smtClean="0"/>
              <a:t>से लड़ने में सरकार का सहयोग करें |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UP\Downloads\WhatsApp Image 2020-04-24 at 14.56.04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14400"/>
            <a:ext cx="7391400" cy="5562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381000"/>
            <a:ext cx="5791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</a:t>
            </a:r>
            <a:r>
              <a:rPr lang="hi-IN" sz="2500" b="1" u="sng" dirty="0" smtClean="0"/>
              <a:t>जीत</a:t>
            </a:r>
            <a:r>
              <a:rPr lang="en-US" sz="2500" b="1" u="sng" dirty="0" smtClean="0"/>
              <a:t> </a:t>
            </a:r>
            <a:r>
              <a:rPr lang="hi-IN" sz="2500" b="1" u="sng" dirty="0" smtClean="0"/>
              <a:t>जायेंगे हम</a:t>
            </a:r>
            <a:endParaRPr lang="en-US" sz="2500" b="1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atsApp Image 2020-04-24 at 14.55.59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90600"/>
            <a:ext cx="6553200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381000"/>
            <a:ext cx="7543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                              </a:t>
            </a:r>
            <a:r>
              <a:rPr lang="hi-IN" sz="2500" b="1" u="sng" dirty="0" smtClean="0"/>
              <a:t>कमांड सेंटर की मुख्य बात</a:t>
            </a:r>
            <a:endParaRPr lang="en-US" sz="25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3995678"/>
            <a:ext cx="78486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i-IN" dirty="0" smtClean="0">
                <a:solidFill>
                  <a:schemeClr val="accent1">
                    <a:lumMod val="50000"/>
                  </a:schemeClr>
                </a:solidFill>
              </a:rPr>
              <a:t>1.</a:t>
            </a:r>
            <a:r>
              <a:rPr lang="hi-IN" b="1" dirty="0" smtClean="0">
                <a:solidFill>
                  <a:schemeClr val="accent1">
                    <a:lumMod val="50000"/>
                  </a:schemeClr>
                </a:solidFill>
              </a:rPr>
              <a:t>एकीकृत सेंटर</a:t>
            </a:r>
            <a:r>
              <a:rPr lang="hi-IN" dirty="0" smtClean="0">
                <a:solidFill>
                  <a:schemeClr val="accent1">
                    <a:lumMod val="50000"/>
                  </a:schemeClr>
                </a:solidFill>
              </a:rPr>
              <a:t> जिसमे पूरे शहर की व्यापक जानकारी रखी व उसकी निगरानी की जा रही है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24x7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i-IN" dirty="0" smtClean="0">
                <a:solidFill>
                  <a:schemeClr val="accent1">
                    <a:lumMod val="50000"/>
                  </a:schemeClr>
                </a:solidFill>
              </a:rPr>
              <a:t>हार्डवेयर और सॉफ्टवेयर तकनीकी सहायता के साथ अत्याधुनिक </a:t>
            </a:r>
            <a:r>
              <a:rPr lang="hi-IN" b="1" dirty="0" smtClean="0">
                <a:solidFill>
                  <a:schemeClr val="accent1">
                    <a:lumMod val="50000"/>
                  </a:schemeClr>
                </a:solidFill>
              </a:rPr>
              <a:t>आईसीटी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i-IN" b="1" dirty="0" smtClean="0">
                <a:solidFill>
                  <a:schemeClr val="accent1">
                    <a:lumMod val="50000"/>
                  </a:schemeClr>
                </a:solidFill>
              </a:rPr>
              <a:t>इन्फ्रास्ट्रक्चर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hi-IN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i-IN" dirty="0" smtClean="0">
                <a:solidFill>
                  <a:schemeClr val="accent1">
                    <a:lumMod val="50000"/>
                  </a:schemeClr>
                </a:solidFill>
              </a:rPr>
              <a:t>3.</a:t>
            </a:r>
            <a:r>
              <a:rPr lang="hi-IN" b="1" dirty="0" smtClean="0">
                <a:solidFill>
                  <a:schemeClr val="accent1">
                    <a:lumMod val="50000"/>
                  </a:schemeClr>
                </a:solidFill>
              </a:rPr>
              <a:t>एकीकृत स्मार्ट सूचना प्रणाली</a:t>
            </a:r>
            <a:r>
              <a:rPr lang="hi-IN" dirty="0" smtClean="0">
                <a:solidFill>
                  <a:schemeClr val="accent1">
                    <a:lumMod val="50000"/>
                  </a:schemeClr>
                </a:solidFill>
              </a:rPr>
              <a:t> और स्मार्ट डैशबोर्ड आधारित टेक्नोलॉजी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i-IN" dirty="0" smtClean="0">
                <a:solidFill>
                  <a:schemeClr val="accent1">
                    <a:lumMod val="50000"/>
                  </a:schemeClr>
                </a:solidFill>
              </a:rPr>
              <a:t>द्वारा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i-IN" dirty="0" smtClean="0">
                <a:solidFill>
                  <a:schemeClr val="accent1">
                    <a:lumMod val="50000"/>
                  </a:schemeClr>
                </a:solidFill>
              </a:rPr>
              <a:t>कमांड सेंटर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i-IN" dirty="0" smtClean="0">
                <a:solidFill>
                  <a:schemeClr val="accent1">
                    <a:lumMod val="50000"/>
                  </a:schemeClr>
                </a:solidFill>
              </a:rPr>
              <a:t>में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i-IN" dirty="0" smtClean="0">
                <a:solidFill>
                  <a:schemeClr val="accent1">
                    <a:lumMod val="50000"/>
                  </a:schemeClr>
                </a:solidFill>
              </a:rPr>
              <a:t>बड़ी मात्रा में परेशानियों को हल करने में सक्षमता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i-IN" dirty="0" smtClean="0">
                <a:solidFill>
                  <a:schemeClr val="accent1">
                    <a:lumMod val="50000"/>
                  </a:schemeClr>
                </a:solidFill>
              </a:rPr>
              <a:t>|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990600"/>
            <a:ext cx="838200" cy="81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95400"/>
            <a:ext cx="647700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1</a:t>
            </a:r>
            <a:r>
              <a:rPr lang="hi-IN" sz="2500" dirty="0" smtClean="0"/>
              <a:t>.</a:t>
            </a:r>
            <a:r>
              <a:rPr lang="en-US" sz="2500" dirty="0" smtClean="0"/>
              <a:t> </a:t>
            </a:r>
            <a:r>
              <a:rPr lang="hi-IN" sz="2500" dirty="0" smtClean="0"/>
              <a:t>सेनीटाइज़ेशन </a:t>
            </a:r>
          </a:p>
          <a:p>
            <a:r>
              <a:rPr lang="en-US" sz="2500" dirty="0"/>
              <a:t>2</a:t>
            </a:r>
            <a:r>
              <a:rPr lang="hi-IN" sz="2500" dirty="0" smtClean="0"/>
              <a:t>.</a:t>
            </a:r>
            <a:r>
              <a:rPr lang="en-US" sz="2500" dirty="0" smtClean="0"/>
              <a:t> </a:t>
            </a:r>
            <a:r>
              <a:rPr lang="hi-IN" sz="2500" dirty="0" smtClean="0"/>
              <a:t>साफ़ सफाई </a:t>
            </a:r>
          </a:p>
          <a:p>
            <a:r>
              <a:rPr lang="en-US" sz="2500" dirty="0"/>
              <a:t>3</a:t>
            </a:r>
            <a:r>
              <a:rPr lang="hi-IN" sz="2500" dirty="0" smtClean="0"/>
              <a:t>.</a:t>
            </a:r>
            <a:r>
              <a:rPr lang="en-US" sz="2500" dirty="0" smtClean="0"/>
              <a:t> </a:t>
            </a:r>
            <a:r>
              <a:rPr lang="hi-IN" sz="2500" dirty="0" smtClean="0"/>
              <a:t>सीवर सफाई</a:t>
            </a:r>
          </a:p>
          <a:p>
            <a:r>
              <a:rPr lang="en-US" sz="2500" dirty="0"/>
              <a:t>4</a:t>
            </a:r>
            <a:r>
              <a:rPr lang="hi-IN" sz="2500" dirty="0" smtClean="0"/>
              <a:t>.</a:t>
            </a:r>
            <a:r>
              <a:rPr lang="en-US" sz="2500" dirty="0" smtClean="0"/>
              <a:t> </a:t>
            </a:r>
            <a:r>
              <a:rPr lang="hi-IN" sz="2500" dirty="0" smtClean="0"/>
              <a:t>पानी की सप्लाई</a:t>
            </a:r>
          </a:p>
          <a:p>
            <a:r>
              <a:rPr lang="en-US" sz="2500" dirty="0"/>
              <a:t>5</a:t>
            </a:r>
            <a:r>
              <a:rPr lang="hi-IN" sz="2500" dirty="0" smtClean="0"/>
              <a:t>.</a:t>
            </a:r>
            <a:r>
              <a:rPr lang="en-US" sz="2500" dirty="0" smtClean="0"/>
              <a:t> </a:t>
            </a:r>
            <a:r>
              <a:rPr lang="hi-IN" sz="2500" dirty="0" smtClean="0"/>
              <a:t>मेडिकल सुविधा </a:t>
            </a:r>
          </a:p>
          <a:p>
            <a:r>
              <a:rPr lang="en-US" sz="2500" dirty="0"/>
              <a:t>6</a:t>
            </a:r>
            <a:r>
              <a:rPr lang="hi-IN" sz="2500" dirty="0" smtClean="0"/>
              <a:t>.</a:t>
            </a:r>
            <a:r>
              <a:rPr lang="en-US" sz="2500" dirty="0" smtClean="0"/>
              <a:t> </a:t>
            </a:r>
            <a:r>
              <a:rPr lang="hi-IN" sz="2500" dirty="0" smtClean="0"/>
              <a:t>मनोवैज्ञानिक सलाह</a:t>
            </a:r>
          </a:p>
          <a:p>
            <a:r>
              <a:rPr lang="en-US" sz="2500" dirty="0"/>
              <a:t>7</a:t>
            </a:r>
            <a:r>
              <a:rPr lang="hi-IN" sz="2500" dirty="0" smtClean="0"/>
              <a:t>.</a:t>
            </a:r>
            <a:r>
              <a:rPr lang="en-US" sz="2500" dirty="0" smtClean="0"/>
              <a:t> </a:t>
            </a:r>
            <a:r>
              <a:rPr lang="hi-IN" sz="2500" dirty="0" smtClean="0"/>
              <a:t>क्वारंटाइन / आइसोलेटेड मरीज़ की निगरानी </a:t>
            </a:r>
            <a:endParaRPr lang="en-US" sz="2500" dirty="0" smtClean="0"/>
          </a:p>
          <a:p>
            <a:r>
              <a:rPr lang="en-US" sz="2800" dirty="0" smtClean="0"/>
              <a:t>8</a:t>
            </a:r>
            <a:r>
              <a:rPr lang="hi-IN" sz="2800" dirty="0" smtClean="0"/>
              <a:t>.</a:t>
            </a:r>
            <a:r>
              <a:rPr lang="en-US" sz="2800" dirty="0" smtClean="0"/>
              <a:t> </a:t>
            </a:r>
            <a:r>
              <a:rPr lang="hi-IN" sz="2800" dirty="0" smtClean="0"/>
              <a:t>भोजन</a:t>
            </a:r>
            <a:r>
              <a:rPr lang="en-US" sz="2800" dirty="0" smtClean="0"/>
              <a:t> </a:t>
            </a:r>
            <a:r>
              <a:rPr lang="hi-IN" sz="2800" dirty="0" smtClean="0"/>
              <a:t>व</a:t>
            </a:r>
            <a:r>
              <a:rPr lang="en-US" sz="2800" dirty="0" smtClean="0"/>
              <a:t> </a:t>
            </a:r>
            <a:r>
              <a:rPr lang="hi-IN" sz="2800" dirty="0" smtClean="0"/>
              <a:t>सब्जी आपूर्ति</a:t>
            </a:r>
          </a:p>
          <a:p>
            <a:r>
              <a:rPr lang="en-US" sz="2800" dirty="0"/>
              <a:t>9</a:t>
            </a:r>
            <a:r>
              <a:rPr lang="hi-IN" sz="2800" dirty="0" smtClean="0"/>
              <a:t>.</a:t>
            </a:r>
            <a:r>
              <a:rPr lang="en-US" sz="2800" dirty="0" smtClean="0"/>
              <a:t> </a:t>
            </a:r>
            <a:r>
              <a:rPr lang="hi-IN" sz="2800" dirty="0" smtClean="0"/>
              <a:t>ब्लैक मार्केटिंग </a:t>
            </a:r>
          </a:p>
          <a:p>
            <a:r>
              <a:rPr lang="en-US" sz="2800" dirty="0" smtClean="0"/>
              <a:t>10</a:t>
            </a:r>
            <a:r>
              <a:rPr lang="hi-IN" sz="2800" dirty="0" smtClean="0"/>
              <a:t>.</a:t>
            </a:r>
            <a:r>
              <a:rPr lang="en-US" sz="2800" dirty="0" smtClean="0"/>
              <a:t> </a:t>
            </a:r>
            <a:r>
              <a:rPr lang="hi-IN" sz="2800" dirty="0" smtClean="0"/>
              <a:t>भूखे लोगो के लिए खाना</a:t>
            </a:r>
          </a:p>
          <a:p>
            <a:r>
              <a:rPr lang="en-US" sz="2800" dirty="0" smtClean="0"/>
              <a:t>11</a:t>
            </a:r>
            <a:r>
              <a:rPr lang="hi-IN" sz="2800" dirty="0" smtClean="0"/>
              <a:t>.</a:t>
            </a:r>
            <a:r>
              <a:rPr lang="en-US" sz="2800" dirty="0" smtClean="0"/>
              <a:t> </a:t>
            </a:r>
            <a:r>
              <a:rPr lang="hi-IN" sz="2800" dirty="0" smtClean="0"/>
              <a:t>वीडियो कान्फ्रेंसिंग</a:t>
            </a:r>
            <a:endParaRPr lang="en-US" sz="2800" dirty="0" smtClean="0"/>
          </a:p>
          <a:p>
            <a:endParaRPr lang="hi-IN" sz="2500" dirty="0" smtClean="0"/>
          </a:p>
          <a:p>
            <a:endParaRPr lang="en-US" sz="25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762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3147" y="1828800"/>
            <a:ext cx="101225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8314" y="2971800"/>
            <a:ext cx="977086" cy="99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66800" y="2286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200" b="1" u="sng" dirty="0" smtClean="0"/>
              <a:t>कमांड सेंटर के माध्यम से उपलब्ध करवाई</a:t>
            </a:r>
            <a:r>
              <a:rPr lang="en-US" sz="2200" b="1" u="sng" dirty="0" smtClean="0"/>
              <a:t> </a:t>
            </a:r>
            <a:r>
              <a:rPr lang="hi-IN" sz="2200" b="1" u="sng" dirty="0" smtClean="0"/>
              <a:t>जा रही सुविधाओं में निम्नलिखित</a:t>
            </a:r>
            <a:r>
              <a:rPr lang="en-US" sz="2200" b="1" u="sng" dirty="0" smtClean="0"/>
              <a:t> </a:t>
            </a:r>
            <a:r>
              <a:rPr lang="hi-IN" sz="2200" b="1" u="sng" dirty="0" smtClean="0"/>
              <a:t>मुख्यता</a:t>
            </a:r>
            <a:r>
              <a:rPr lang="en-US" sz="2200" b="1" u="sng" dirty="0" smtClean="0"/>
              <a:t> </a:t>
            </a:r>
            <a:r>
              <a:rPr lang="hi-IN" sz="2200" b="1" u="sng" dirty="0" smtClean="0"/>
              <a:t>हैं</a:t>
            </a:r>
            <a:r>
              <a:rPr lang="en-US" sz="2200" b="1" u="sng" dirty="0" smtClean="0"/>
              <a:t> :</a:t>
            </a:r>
            <a:r>
              <a:rPr lang="hi-IN" sz="2200" b="1" u="sng" dirty="0" smtClean="0"/>
              <a:t> </a:t>
            </a:r>
          </a:p>
          <a:p>
            <a:endParaRPr lang="en-US" sz="2200" u="sng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92366" y="4114800"/>
            <a:ext cx="102303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5334000"/>
            <a:ext cx="990600" cy="92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04800"/>
            <a:ext cx="7162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 </a:t>
            </a:r>
            <a:r>
              <a:rPr lang="en-US" sz="2500" dirty="0" smtClean="0"/>
              <a:t>            </a:t>
            </a:r>
            <a:r>
              <a:rPr lang="hi-IN" sz="2500" b="1" u="sng" dirty="0" smtClean="0"/>
              <a:t>एकीकृत </a:t>
            </a:r>
            <a:r>
              <a:rPr lang="hi-IN" sz="2500" b="1" u="sng" dirty="0"/>
              <a:t>युद्ध </a:t>
            </a:r>
            <a:r>
              <a:rPr lang="hi-IN" sz="2500" b="1" u="sng" dirty="0" smtClean="0"/>
              <a:t>कक्ष</a:t>
            </a:r>
            <a:r>
              <a:rPr lang="en-US" sz="2500" b="1" u="sng" dirty="0" smtClean="0"/>
              <a:t> (IVR  </a:t>
            </a:r>
            <a:r>
              <a:rPr lang="hi-IN" sz="2500" b="1" u="sng" dirty="0" smtClean="0"/>
              <a:t>इनेबल्ड हेल्पडेस्क</a:t>
            </a:r>
            <a:r>
              <a:rPr lang="en-US" sz="2500" b="1" u="sng" dirty="0" smtClean="0"/>
              <a:t>)</a:t>
            </a:r>
            <a:endParaRPr lang="en-US" sz="2500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762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66800" y="4648200"/>
            <a:ext cx="7696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500" b="1" dirty="0" smtClean="0">
                <a:solidFill>
                  <a:schemeClr val="accent1">
                    <a:lumMod val="50000"/>
                  </a:schemeClr>
                </a:solidFill>
              </a:rPr>
              <a:t>प्रस्तावित हेल्पलाइन नंबर 1077 के माध्यम से लगातार कॉल्स का डाटा लेकर उपयुक्त विभागानुसार वितरित कर</a:t>
            </a:r>
            <a:r>
              <a:rPr lang="en-US" sz="2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i-IN" sz="2500" b="1" dirty="0" smtClean="0">
                <a:solidFill>
                  <a:schemeClr val="accent1">
                    <a:lumMod val="50000"/>
                  </a:schemeClr>
                </a:solidFill>
              </a:rPr>
              <a:t>उस पर कार्यवाही की जाती है</a:t>
            </a:r>
            <a:r>
              <a:rPr lang="en-US" sz="2500" b="1" dirty="0" smtClean="0">
                <a:solidFill>
                  <a:schemeClr val="accent1">
                    <a:lumMod val="50000"/>
                  </a:schemeClr>
                </a:solidFill>
              </a:rPr>
              <a:t> |</a:t>
            </a:r>
            <a:endParaRPr lang="en-US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807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9600" y="304800"/>
            <a:ext cx="8305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             </a:t>
            </a:r>
            <a:r>
              <a:rPr lang="hi-IN" sz="2500" b="1" u="sng" dirty="0" smtClean="0"/>
              <a:t>एकीकृत युद्ध कक्ष</a:t>
            </a:r>
            <a:r>
              <a:rPr lang="en-US" sz="2500" b="1" u="sng" dirty="0" smtClean="0"/>
              <a:t> (IVR  </a:t>
            </a:r>
            <a:r>
              <a:rPr lang="hi-IN" sz="2500" b="1" u="sng" dirty="0" smtClean="0"/>
              <a:t>इनेबल्ड हेल्पडेस्क</a:t>
            </a:r>
            <a:r>
              <a:rPr lang="en-US" sz="2500" b="1" u="sng" dirty="0" smtClean="0"/>
              <a:t>)</a:t>
            </a:r>
            <a:endParaRPr lang="en-US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419600"/>
            <a:ext cx="7848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500" dirty="0" smtClean="0">
                <a:solidFill>
                  <a:schemeClr val="tx2">
                    <a:lumMod val="50000"/>
                  </a:schemeClr>
                </a:solidFill>
              </a:rPr>
              <a:t>हेल्पलाइन नंबर के माध्यम से आयी प्रत्येक कॉल को ऑपरेटर द्वारा सम्बंधित विभाग में शीघ्र कार्यवाही हेतु स्थानांतरित कर दिया जाता है</a:t>
            </a:r>
            <a:r>
              <a:rPr lang="en-US" sz="2500" dirty="0" smtClean="0">
                <a:solidFill>
                  <a:schemeClr val="tx2">
                    <a:lumMod val="50000"/>
                  </a:schemeClr>
                </a:solidFill>
              </a:rPr>
              <a:t> |</a:t>
            </a:r>
            <a:endParaRPr lang="en-US" sz="25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"/>
            <a:ext cx="7467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</a:t>
            </a:r>
            <a:r>
              <a:rPr lang="hi-IN" sz="2500" b="1" u="sng" dirty="0" smtClean="0"/>
              <a:t>एनालिटिक्स व डिसिशन रिपोर्ट</a:t>
            </a:r>
            <a:endParaRPr lang="en-US" sz="2500" b="1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14400"/>
            <a:ext cx="423025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14400"/>
            <a:ext cx="460271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4114800"/>
            <a:ext cx="42650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191000"/>
            <a:ext cx="45815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6705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         </a:t>
            </a:r>
            <a:r>
              <a:rPr lang="en-US" sz="2500" b="1" u="sng" dirty="0" smtClean="0"/>
              <a:t> </a:t>
            </a:r>
            <a:r>
              <a:rPr lang="hi-IN" sz="2500" b="1" u="sng" dirty="0" smtClean="0">
                <a:solidFill>
                  <a:schemeClr val="tx2">
                    <a:lumMod val="50000"/>
                  </a:schemeClr>
                </a:solidFill>
              </a:rPr>
              <a:t>जीआईएस मैपिंग द्वारा पूर्ण विश्लेषण </a:t>
            </a:r>
            <a:endParaRPr lang="en-US" sz="25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914400"/>
            <a:ext cx="693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hi-I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क्वारंटाइन और आइसोलेशन सेंटर्स की पूर्ण सुचना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होम क्वारंटाइन किये हुए व्यक्तियों पर लगातार नज़र (पुलिस व डॉक्टर्स की टीम के साथ मिलकर हरेक पहलू की जाँच)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फल, सब्जी और दूध विक्रेताओं का लगातार निकटता को लेकर विश्लेषण तथा सैचुरेटेड क्षेत्रों का मुआयना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किराने का सामान और चिकित्सा आपूर्ति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733800"/>
            <a:ext cx="5867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1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1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</a:t>
            </a:r>
            <a:r>
              <a:rPr lang="hi-IN" sz="2100" b="1" u="sng" dirty="0" smtClean="0">
                <a:solidFill>
                  <a:schemeClr val="tx2">
                    <a:lumMod val="50000"/>
                  </a:schemeClr>
                </a:solidFill>
              </a:rPr>
              <a:t>लॉकडाउन </a:t>
            </a:r>
            <a:r>
              <a:rPr lang="hi-IN" sz="2100" b="1" u="sng" dirty="0" smtClean="0">
                <a:solidFill>
                  <a:schemeClr val="tx2">
                    <a:lumMod val="50000"/>
                  </a:schemeClr>
                </a:solidFill>
              </a:rPr>
              <a:t>प्रवर्तन</a:t>
            </a:r>
            <a:endParaRPr lang="en-US" sz="21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6482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hi-IN" b="1" dirty="0" smtClean="0"/>
              <a:t>वीडियो एनालिटिक्स के माध्यम से सोशल डिस्टन्सिंग सुनिश्चित करना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hi-IN" b="1" dirty="0" smtClean="0"/>
              <a:t>एक </a:t>
            </a:r>
            <a:r>
              <a:rPr lang="hi-IN" b="1" dirty="0"/>
              <a:t>स्थान पर 5 या अधिक लोगों के लिए अलर्ट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i-IN" sz="2800" b="1" u="sng" dirty="0" smtClean="0">
                <a:solidFill>
                  <a:schemeClr val="accent1">
                    <a:lumMod val="75000"/>
                  </a:schemeClr>
                </a:solidFill>
              </a:rPr>
              <a:t>हम सबने ठाना है कोरोना को हराना है</a:t>
            </a: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6400800" cy="483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NUP\Downloads\WhatsApp Image 2020-04-24 at 14.56.0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7654544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304800"/>
            <a:ext cx="6934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</a:t>
            </a:r>
            <a:r>
              <a:rPr lang="en-US" u="sng" dirty="0" smtClean="0"/>
              <a:t> </a:t>
            </a:r>
            <a:r>
              <a:rPr lang="hi-IN" sz="2500" b="1" u="sng" dirty="0" smtClean="0"/>
              <a:t>कोरोना से डरो ना</a:t>
            </a:r>
            <a:endParaRPr lang="en-US" sz="2500" b="1" u="sng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175</TotalTime>
  <Words>394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ANUP</dc:creator>
  <cp:lastModifiedBy>ANUP</cp:lastModifiedBy>
  <cp:revision>24</cp:revision>
  <dcterms:created xsi:type="dcterms:W3CDTF">2020-04-27T17:45:59Z</dcterms:created>
  <dcterms:modified xsi:type="dcterms:W3CDTF">2020-04-27T20:43:10Z</dcterms:modified>
</cp:coreProperties>
</file>